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  <p:sldMasterId id="2147483654" r:id="rId3"/>
    <p:sldMasterId id="2147483657" r:id="rId4"/>
    <p:sldMasterId id="2147483661" r:id="rId5"/>
    <p:sldMasterId id="2147483660" r:id="rId6"/>
  </p:sldMasterIdLst>
  <p:notesMasterIdLst>
    <p:notesMasterId r:id="rId37"/>
  </p:notesMasterIdLst>
  <p:sldIdLst>
    <p:sldId id="296" r:id="rId7"/>
    <p:sldId id="270" r:id="rId8"/>
    <p:sldId id="275" r:id="rId9"/>
    <p:sldId id="273" r:id="rId10"/>
    <p:sldId id="297" r:id="rId11"/>
    <p:sldId id="300" r:id="rId12"/>
    <p:sldId id="299" r:id="rId13"/>
    <p:sldId id="304" r:id="rId14"/>
    <p:sldId id="303" r:id="rId15"/>
    <p:sldId id="302" r:id="rId16"/>
    <p:sldId id="301" r:id="rId17"/>
    <p:sldId id="298" r:id="rId18"/>
    <p:sldId id="307" r:id="rId19"/>
    <p:sldId id="306" r:id="rId20"/>
    <p:sldId id="310" r:id="rId21"/>
    <p:sldId id="309" r:id="rId22"/>
    <p:sldId id="308" r:id="rId23"/>
    <p:sldId id="305" r:id="rId24"/>
    <p:sldId id="313" r:id="rId25"/>
    <p:sldId id="312" r:id="rId26"/>
    <p:sldId id="316" r:id="rId27"/>
    <p:sldId id="315" r:id="rId28"/>
    <p:sldId id="314" r:id="rId29"/>
    <p:sldId id="311" r:id="rId30"/>
    <p:sldId id="319" r:id="rId31"/>
    <p:sldId id="318" r:id="rId32"/>
    <p:sldId id="317" r:id="rId33"/>
    <p:sldId id="320" r:id="rId34"/>
    <p:sldId id="321" r:id="rId35"/>
    <p:sldId id="293" r:id="rId36"/>
  </p:sldIdLst>
  <p:sldSz cx="12192000" cy="6858000"/>
  <p:notesSz cx="6858000" cy="9144000"/>
  <p:custShowLst>
    <p:custShow name="Webinar" id="0">
      <p:sldLst>
        <p:sld r:id="rId7"/>
        <p:sld r:id="rId8"/>
        <p:sld r:id="rId9"/>
        <p:sld r:id="rId10"/>
        <p:sld r:id="rId36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binar Micro Lessons Content" id="{15E0DCBC-886F-7E40-B78B-A17661F06A23}">
          <p14:sldIdLst>
            <p14:sldId id="296"/>
            <p14:sldId id="270"/>
            <p14:sldId id="275"/>
            <p14:sldId id="273"/>
            <p14:sldId id="297"/>
            <p14:sldId id="300"/>
            <p14:sldId id="299"/>
            <p14:sldId id="304"/>
            <p14:sldId id="303"/>
            <p14:sldId id="302"/>
            <p14:sldId id="301"/>
            <p14:sldId id="298"/>
            <p14:sldId id="307"/>
            <p14:sldId id="306"/>
            <p14:sldId id="310"/>
            <p14:sldId id="309"/>
            <p14:sldId id="308"/>
            <p14:sldId id="305"/>
            <p14:sldId id="313"/>
            <p14:sldId id="312"/>
            <p14:sldId id="316"/>
            <p14:sldId id="315"/>
            <p14:sldId id="314"/>
            <p14:sldId id="311"/>
            <p14:sldId id="319"/>
            <p14:sldId id="318"/>
            <p14:sldId id="317"/>
            <p14:sldId id="320"/>
            <p14:sldId id="321"/>
            <p14:sldId id="293"/>
          </p14:sldIdLst>
        </p14:section>
        <p14:section name="Base Slides" id="{ED28A6C3-D08C-8942-AAE0-D0F365BA308D}">
          <p14:sldIdLst/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FFFFFF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97D700"/>
    <a:srgbClr val="FDDA04"/>
    <a:srgbClr val="242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0D2A1-461F-444B-AE7F-94DD97BC1B86}" v="13" dt="2023-08-30T12:29:42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1"/>
    <p:restoredTop sz="94700"/>
  </p:normalViewPr>
  <p:slideViewPr>
    <p:cSldViewPr snapToObjects="1" showGuides="1">
      <p:cViewPr varScale="1">
        <p:scale>
          <a:sx n="105" d="100"/>
          <a:sy n="105" d="100"/>
        </p:scale>
        <p:origin x="714" y="9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Baum" userId="045c637b7e881644" providerId="LiveId" clId="{B9BE0E7F-8BC0-4B17-A4BC-3E3EC5180C77}"/>
    <pc:docChg chg="modSld">
      <pc:chgData name="Matt Baum" userId="045c637b7e881644" providerId="LiveId" clId="{B9BE0E7F-8BC0-4B17-A4BC-3E3EC5180C77}" dt="2023-08-15T14:57:51.649" v="0" actId="14100"/>
      <pc:docMkLst>
        <pc:docMk/>
      </pc:docMkLst>
      <pc:sldChg chg="modSp mod">
        <pc:chgData name="Matt Baum" userId="045c637b7e881644" providerId="LiveId" clId="{B9BE0E7F-8BC0-4B17-A4BC-3E3EC5180C77}" dt="2023-08-15T14:57:51.649" v="0" actId="14100"/>
        <pc:sldMkLst>
          <pc:docMk/>
          <pc:sldMk cId="395721361" sldId="296"/>
        </pc:sldMkLst>
        <pc:spChg chg="mod">
          <ac:chgData name="Matt Baum" userId="045c637b7e881644" providerId="LiveId" clId="{B9BE0E7F-8BC0-4B17-A4BC-3E3EC5180C77}" dt="2023-08-15T14:57:51.649" v="0" actId="14100"/>
          <ac:spMkLst>
            <pc:docMk/>
            <pc:sldMk cId="395721361" sldId="296"/>
            <ac:spMk id="53" creationId="{7AA7A637-E6D2-1B4E-8EA9-D6CF1821162B}"/>
          </ac:spMkLst>
        </pc:spChg>
      </pc:sldChg>
    </pc:docChg>
  </pc:docChgLst>
  <pc:docChgLst>
    <pc:chgData name="Matt Baum" userId="045c637b7e881644" providerId="LiveId" clId="{EC60D2A1-461F-444B-AE7F-94DD97BC1B86}"/>
    <pc:docChg chg="modSld">
      <pc:chgData name="Matt Baum" userId="045c637b7e881644" providerId="LiveId" clId="{EC60D2A1-461F-444B-AE7F-94DD97BC1B86}" dt="2023-08-30T12:28:45.717" v="4" actId="14100"/>
      <pc:docMkLst>
        <pc:docMk/>
      </pc:docMkLst>
      <pc:sldChg chg="modSp mod">
        <pc:chgData name="Matt Baum" userId="045c637b7e881644" providerId="LiveId" clId="{EC60D2A1-461F-444B-AE7F-94DD97BC1B86}" dt="2023-08-30T12:28:25.843" v="3" actId="6549"/>
        <pc:sldMkLst>
          <pc:docMk/>
          <pc:sldMk cId="395721361" sldId="296"/>
        </pc:sldMkLst>
        <pc:spChg chg="mod">
          <ac:chgData name="Matt Baum" userId="045c637b7e881644" providerId="LiveId" clId="{EC60D2A1-461F-444B-AE7F-94DD97BC1B86}" dt="2023-08-30T12:28:25.843" v="3" actId="6549"/>
          <ac:spMkLst>
            <pc:docMk/>
            <pc:sldMk cId="395721361" sldId="296"/>
            <ac:spMk id="53" creationId="{7AA7A637-E6D2-1B4E-8EA9-D6CF1821162B}"/>
          </ac:spMkLst>
        </pc:spChg>
      </pc:sldChg>
      <pc:sldChg chg="modSp mod">
        <pc:chgData name="Matt Baum" userId="045c637b7e881644" providerId="LiveId" clId="{EC60D2A1-461F-444B-AE7F-94DD97BC1B86}" dt="2023-08-30T12:28:45.717" v="4" actId="14100"/>
        <pc:sldMkLst>
          <pc:docMk/>
          <pc:sldMk cId="3231220383" sldId="321"/>
        </pc:sldMkLst>
        <pc:spChg chg="mod">
          <ac:chgData name="Matt Baum" userId="045c637b7e881644" providerId="LiveId" clId="{EC60D2A1-461F-444B-AE7F-94DD97BC1B86}" dt="2023-08-30T12:28:45.717" v="4" actId="14100"/>
          <ac:spMkLst>
            <pc:docMk/>
            <pc:sldMk cId="3231220383" sldId="321"/>
            <ac:spMk id="12" creationId="{146C9520-7058-A84A-9F2E-BA23D3EC88B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A4125-7725-5745-A1EC-AAF5E9A487B1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1E5DF-DBB3-E34F-9F1B-B29479DD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6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1E5DF-DBB3-E34F-9F1B-B29479DDE1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0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93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81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70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882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5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983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563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207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80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57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hidden="1">
            <a:extLst>
              <a:ext uri="{FF2B5EF4-FFF2-40B4-BE49-F238E27FC236}">
                <a16:creationId xmlns:a16="http://schemas.microsoft.com/office/drawing/2014/main" id="{1896B356-1F3C-124E-9F3C-F26190E83B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 hidden="1">
            <a:extLst>
              <a:ext uri="{FF2B5EF4-FFF2-40B4-BE49-F238E27FC236}">
                <a16:creationId xmlns:a16="http://schemas.microsoft.com/office/drawing/2014/main" id="{BA034C70-CE74-7E4C-A42B-E80CE5A72F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F88FBE-A1BE-1355-3A1C-E63334222560}"/>
              </a:ext>
            </a:extLst>
          </p:cNvPr>
          <p:cNvSpPr/>
          <p:nvPr userDrawn="1"/>
        </p:nvSpPr>
        <p:spPr>
          <a:xfrm>
            <a:off x="3048" y="6138041"/>
            <a:ext cx="12188952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90E57A65-E7BF-A248-3038-D57AD5E7EF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77450" y="6184900"/>
            <a:ext cx="393700" cy="355600"/>
          </a:xfrm>
          <a:prstGeom prst="rect">
            <a:avLst/>
          </a:prstGeom>
        </p:spPr>
      </p:pic>
      <p:pic>
        <p:nvPicPr>
          <p:cNvPr id="5" name="Picture 4" descr="A green and black logo&#10;&#10;Description automatically generated">
            <a:extLst>
              <a:ext uri="{FF2B5EF4-FFF2-40B4-BE49-F238E27FC236}">
                <a16:creationId xmlns:a16="http://schemas.microsoft.com/office/drawing/2014/main" id="{7252A1CF-4648-E560-0C10-FD8EE36EAA0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400" y="6184900"/>
            <a:ext cx="10922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5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pos="7680" userDrawn="1">
          <p15:clr>
            <a:srgbClr val="F26B43"/>
          </p15:clr>
        </p15:guide>
        <p15:guide id="5" pos="3792" userDrawn="1">
          <p15:clr>
            <a:srgbClr val="F26B43"/>
          </p15:clr>
        </p15:guide>
        <p15:guide id="8" orient="horz" pos="3888" userDrawn="1">
          <p15:clr>
            <a:srgbClr val="F26B43"/>
          </p15:clr>
        </p15:guide>
        <p15:guide id="9" orient="horz" pos="2016" userDrawn="1">
          <p15:clr>
            <a:srgbClr val="F26B43"/>
          </p15:clr>
        </p15:guide>
        <p15:guide id="10" pos="240" userDrawn="1">
          <p15:clr>
            <a:srgbClr val="F26B43"/>
          </p15:clr>
        </p15:guide>
        <p15:guide id="11" pos="7440" userDrawn="1">
          <p15:clr>
            <a:srgbClr val="F26B43"/>
          </p15:clr>
        </p15:guide>
        <p15:guide id="12" orient="horz" pos="2112" userDrawn="1">
          <p15:clr>
            <a:srgbClr val="F26B43"/>
          </p15:clr>
        </p15:guide>
        <p15:guide id="13" pos="3888" userDrawn="1">
          <p15:clr>
            <a:srgbClr val="F26B43"/>
          </p15:clr>
        </p15:guide>
        <p15:guide id="14" pos="2688" userDrawn="1">
          <p15:clr>
            <a:srgbClr val="F26B43"/>
          </p15:clr>
        </p15:guide>
        <p15:guide id="15" pos="2592" userDrawn="1">
          <p15:clr>
            <a:srgbClr val="F26B43"/>
          </p15:clr>
        </p15:guide>
        <p15:guide id="16" pos="1344" userDrawn="1">
          <p15:clr>
            <a:srgbClr val="F26B43"/>
          </p15:clr>
        </p15:guide>
        <p15:guide id="17" pos="1440" userDrawn="1">
          <p15:clr>
            <a:srgbClr val="F26B43"/>
          </p15:clr>
        </p15:guide>
        <p15:guide id="18" pos="4992" userDrawn="1">
          <p15:clr>
            <a:srgbClr val="F26B43"/>
          </p15:clr>
        </p15:guide>
        <p15:guide id="19" pos="5088" userDrawn="1">
          <p15:clr>
            <a:srgbClr val="F26B43"/>
          </p15:clr>
        </p15:guide>
        <p15:guide id="20" pos="6336" userDrawn="1">
          <p15:clr>
            <a:srgbClr val="F26B43"/>
          </p15:clr>
        </p15:guide>
        <p15:guide id="21" pos="6240" userDrawn="1">
          <p15:clr>
            <a:srgbClr val="F26B43"/>
          </p15:clr>
        </p15:guide>
        <p15:guide id="22" orient="horz" pos="1488" userDrawn="1">
          <p15:clr>
            <a:srgbClr val="F26B43"/>
          </p15:clr>
        </p15:guide>
        <p15:guide id="23" orient="horz" pos="1392" userDrawn="1">
          <p15:clr>
            <a:srgbClr val="F26B43"/>
          </p15:clr>
        </p15:guide>
        <p15:guide id="24" orient="horz" pos="864" userDrawn="1">
          <p15:clr>
            <a:srgbClr val="F26B43"/>
          </p15:clr>
        </p15:guide>
        <p15:guide id="25" orient="horz" pos="768" userDrawn="1">
          <p15:clr>
            <a:srgbClr val="F26B43"/>
          </p15:clr>
        </p15:guide>
        <p15:guide id="26" orient="horz" pos="2640" userDrawn="1">
          <p15:clr>
            <a:srgbClr val="F26B43"/>
          </p15:clr>
        </p15:guide>
        <p15:guide id="27" orient="horz" pos="2736" userDrawn="1">
          <p15:clr>
            <a:srgbClr val="F26B43"/>
          </p15:clr>
        </p15:guide>
        <p15:guide id="28" orient="horz" pos="3264" userDrawn="1">
          <p15:clr>
            <a:srgbClr val="F26B43"/>
          </p15:clr>
        </p15:guide>
        <p15:guide id="29" orient="horz" pos="33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hidden="1">
            <a:extLst>
              <a:ext uri="{FF2B5EF4-FFF2-40B4-BE49-F238E27FC236}">
                <a16:creationId xmlns:a16="http://schemas.microsoft.com/office/drawing/2014/main" id="{1896B356-1F3C-124E-9F3C-F26190E83B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 hidden="1">
            <a:extLst>
              <a:ext uri="{FF2B5EF4-FFF2-40B4-BE49-F238E27FC236}">
                <a16:creationId xmlns:a16="http://schemas.microsoft.com/office/drawing/2014/main" id="{BA034C70-CE74-7E4C-A42B-E80CE5A72F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0FDE18F-3BF4-B047-B325-63B8317AAA44}"/>
              </a:ext>
            </a:extLst>
          </p:cNvPr>
          <p:cNvGrpSpPr/>
          <p:nvPr userDrawn="1"/>
        </p:nvGrpSpPr>
        <p:grpSpPr>
          <a:xfrm>
            <a:off x="0" y="6477000"/>
            <a:ext cx="12192000" cy="381000"/>
            <a:chOff x="0" y="6172200"/>
            <a:chExt cx="12192000" cy="381000"/>
          </a:xfrm>
        </p:grpSpPr>
        <p:sp>
          <p:nvSpPr>
            <p:cNvPr id="39" name="Base Line Band">
              <a:extLst>
                <a:ext uri="{FF2B5EF4-FFF2-40B4-BE49-F238E27FC236}">
                  <a16:creationId xmlns:a16="http://schemas.microsoft.com/office/drawing/2014/main" id="{2EDA10E0-C954-6F49-9DFF-E77B568E9710}"/>
                </a:ext>
              </a:extLst>
            </p:cNvPr>
            <p:cNvSpPr/>
            <p:nvPr/>
          </p:nvSpPr>
          <p:spPr>
            <a:xfrm>
              <a:off x="0" y="6172200"/>
              <a:ext cx="12192000" cy="381000"/>
            </a:xfrm>
            <a:custGeom>
              <a:avLst/>
              <a:gdLst>
                <a:gd name="connsiteX0" fmla="*/ 11401299 w 12192000"/>
                <a:gd name="connsiteY0" fmla="*/ 0 h 381000"/>
                <a:gd name="connsiteX1" fmla="*/ 12192000 w 12192000"/>
                <a:gd name="connsiteY1" fmla="*/ 0 h 381000"/>
                <a:gd name="connsiteX2" fmla="*/ 12192000 w 12192000"/>
                <a:gd name="connsiteY2" fmla="*/ 381000 h 381000"/>
                <a:gd name="connsiteX3" fmla="*/ 11401299 w 12192000"/>
                <a:gd name="connsiteY3" fmla="*/ 381000 h 381000"/>
                <a:gd name="connsiteX4" fmla="*/ 11225149 w 12192000"/>
                <a:gd name="connsiteY4" fmla="*/ 0 h 381000"/>
                <a:gd name="connsiteX5" fmla="*/ 11313224 w 12192000"/>
                <a:gd name="connsiteY5" fmla="*/ 0 h 381000"/>
                <a:gd name="connsiteX6" fmla="*/ 11313224 w 12192000"/>
                <a:gd name="connsiteY6" fmla="*/ 381000 h 381000"/>
                <a:gd name="connsiteX7" fmla="*/ 11225149 w 12192000"/>
                <a:gd name="connsiteY7" fmla="*/ 381000 h 381000"/>
                <a:gd name="connsiteX8" fmla="*/ 11048999 w 12192000"/>
                <a:gd name="connsiteY8" fmla="*/ 0 h 381000"/>
                <a:gd name="connsiteX9" fmla="*/ 11137074 w 12192000"/>
                <a:gd name="connsiteY9" fmla="*/ 0 h 381000"/>
                <a:gd name="connsiteX10" fmla="*/ 11137074 w 12192000"/>
                <a:gd name="connsiteY10" fmla="*/ 381000 h 381000"/>
                <a:gd name="connsiteX11" fmla="*/ 11048999 w 12192000"/>
                <a:gd name="connsiteY11" fmla="*/ 381000 h 381000"/>
                <a:gd name="connsiteX12" fmla="*/ 0 w 12192000"/>
                <a:gd name="connsiteY12" fmla="*/ 0 h 381000"/>
                <a:gd name="connsiteX13" fmla="*/ 10960924 w 12192000"/>
                <a:gd name="connsiteY13" fmla="*/ 0 h 381000"/>
                <a:gd name="connsiteX14" fmla="*/ 10960924 w 12192000"/>
                <a:gd name="connsiteY14" fmla="*/ 381000 h 381000"/>
                <a:gd name="connsiteX15" fmla="*/ 0 w 12192000"/>
                <a:gd name="connsiteY15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381000">
                  <a:moveTo>
                    <a:pt x="11401299" y="0"/>
                  </a:moveTo>
                  <a:lnTo>
                    <a:pt x="12192000" y="0"/>
                  </a:lnTo>
                  <a:lnTo>
                    <a:pt x="12192000" y="381000"/>
                  </a:lnTo>
                  <a:lnTo>
                    <a:pt x="11401299" y="381000"/>
                  </a:lnTo>
                  <a:close/>
                  <a:moveTo>
                    <a:pt x="11225149" y="0"/>
                  </a:moveTo>
                  <a:lnTo>
                    <a:pt x="11313224" y="0"/>
                  </a:lnTo>
                  <a:lnTo>
                    <a:pt x="11313224" y="381000"/>
                  </a:lnTo>
                  <a:lnTo>
                    <a:pt x="11225149" y="381000"/>
                  </a:lnTo>
                  <a:close/>
                  <a:moveTo>
                    <a:pt x="11048999" y="0"/>
                  </a:moveTo>
                  <a:lnTo>
                    <a:pt x="11137074" y="0"/>
                  </a:lnTo>
                  <a:lnTo>
                    <a:pt x="11137074" y="381000"/>
                  </a:lnTo>
                  <a:lnTo>
                    <a:pt x="11048999" y="381000"/>
                  </a:lnTo>
                  <a:close/>
                  <a:moveTo>
                    <a:pt x="0" y="0"/>
                  </a:moveTo>
                  <a:lnTo>
                    <a:pt x="10960924" y="0"/>
                  </a:lnTo>
                  <a:lnTo>
                    <a:pt x="10960924" y="381000"/>
                  </a:lnTo>
                  <a:lnTo>
                    <a:pt x="0" y="381000"/>
                  </a:lnTo>
                  <a:close/>
                </a:path>
              </a:pathLst>
            </a:custGeom>
            <a:solidFill>
              <a:srgbClr val="242C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242C7D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1DC20D9-EF56-E545-BD53-9DC0E99716DD}"/>
                </a:ext>
              </a:extLst>
            </p:cNvPr>
            <p:cNvSpPr/>
            <p:nvPr/>
          </p:nvSpPr>
          <p:spPr>
            <a:xfrm>
              <a:off x="11489374" y="6172200"/>
              <a:ext cx="88075" cy="381000"/>
            </a:xfrm>
            <a:prstGeom prst="rect">
              <a:avLst/>
            </a:prstGeom>
            <a:solidFill>
              <a:srgbClr val="FDDA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E7FD30-4D46-9D4B-BA7C-811C64A87ED1}"/>
              </a:ext>
            </a:extLst>
          </p:cNvPr>
          <p:cNvSpPr txBox="1"/>
          <p:nvPr userDrawn="1"/>
        </p:nvSpPr>
        <p:spPr>
          <a:xfrm>
            <a:off x="367259" y="6544389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err="1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fourthpurpose.org</a:t>
            </a:r>
            <a:endParaRPr lang="en-US" sz="1000" b="0" i="0" dirty="0">
              <a:solidFill>
                <a:schemeClr val="bg1"/>
              </a:solidFill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95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pos="7680" userDrawn="1">
          <p15:clr>
            <a:srgbClr val="F26B43"/>
          </p15:clr>
        </p15:guide>
        <p15:guide id="5" pos="3792" userDrawn="1">
          <p15:clr>
            <a:srgbClr val="F26B43"/>
          </p15:clr>
        </p15:guide>
        <p15:guide id="8" orient="horz" pos="3888" userDrawn="1">
          <p15:clr>
            <a:srgbClr val="F26B43"/>
          </p15:clr>
        </p15:guide>
        <p15:guide id="9" orient="horz" pos="2016" userDrawn="1">
          <p15:clr>
            <a:srgbClr val="F26B43"/>
          </p15:clr>
        </p15:guide>
        <p15:guide id="10" pos="240" userDrawn="1">
          <p15:clr>
            <a:srgbClr val="F26B43"/>
          </p15:clr>
        </p15:guide>
        <p15:guide id="11" pos="7440" userDrawn="1">
          <p15:clr>
            <a:srgbClr val="F26B43"/>
          </p15:clr>
        </p15:guide>
        <p15:guide id="12" orient="horz" pos="2112" userDrawn="1">
          <p15:clr>
            <a:srgbClr val="F26B43"/>
          </p15:clr>
        </p15:guide>
        <p15:guide id="13" pos="3888" userDrawn="1">
          <p15:clr>
            <a:srgbClr val="F26B43"/>
          </p15:clr>
        </p15:guide>
        <p15:guide id="14" pos="2688" userDrawn="1">
          <p15:clr>
            <a:srgbClr val="F26B43"/>
          </p15:clr>
        </p15:guide>
        <p15:guide id="15" pos="2592" userDrawn="1">
          <p15:clr>
            <a:srgbClr val="F26B43"/>
          </p15:clr>
        </p15:guide>
        <p15:guide id="16" pos="1344" userDrawn="1">
          <p15:clr>
            <a:srgbClr val="F26B43"/>
          </p15:clr>
        </p15:guide>
        <p15:guide id="17" pos="1440" userDrawn="1">
          <p15:clr>
            <a:srgbClr val="F26B43"/>
          </p15:clr>
        </p15:guide>
        <p15:guide id="18" pos="4992" userDrawn="1">
          <p15:clr>
            <a:srgbClr val="F26B43"/>
          </p15:clr>
        </p15:guide>
        <p15:guide id="19" pos="5088" userDrawn="1">
          <p15:clr>
            <a:srgbClr val="F26B43"/>
          </p15:clr>
        </p15:guide>
        <p15:guide id="20" pos="6336" userDrawn="1">
          <p15:clr>
            <a:srgbClr val="F26B43"/>
          </p15:clr>
        </p15:guide>
        <p15:guide id="21" pos="6240" userDrawn="1">
          <p15:clr>
            <a:srgbClr val="F26B43"/>
          </p15:clr>
        </p15:guide>
        <p15:guide id="22" orient="horz" pos="1488" userDrawn="1">
          <p15:clr>
            <a:srgbClr val="F26B43"/>
          </p15:clr>
        </p15:guide>
        <p15:guide id="23" orient="horz" pos="1392" userDrawn="1">
          <p15:clr>
            <a:srgbClr val="F26B43"/>
          </p15:clr>
        </p15:guide>
        <p15:guide id="24" orient="horz" pos="864" userDrawn="1">
          <p15:clr>
            <a:srgbClr val="F26B43"/>
          </p15:clr>
        </p15:guide>
        <p15:guide id="25" orient="horz" pos="768" userDrawn="1">
          <p15:clr>
            <a:srgbClr val="F26B43"/>
          </p15:clr>
        </p15:guide>
        <p15:guide id="26" orient="horz" pos="2640" userDrawn="1">
          <p15:clr>
            <a:srgbClr val="F26B43"/>
          </p15:clr>
        </p15:guide>
        <p15:guide id="27" orient="horz" pos="2736" userDrawn="1">
          <p15:clr>
            <a:srgbClr val="F26B43"/>
          </p15:clr>
        </p15:guide>
        <p15:guide id="28" orient="horz" pos="3264" userDrawn="1">
          <p15:clr>
            <a:srgbClr val="F26B43"/>
          </p15:clr>
        </p15:guide>
        <p15:guide id="29" orient="horz" pos="33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hidden="1">
            <a:extLst>
              <a:ext uri="{FF2B5EF4-FFF2-40B4-BE49-F238E27FC236}">
                <a16:creationId xmlns:a16="http://schemas.microsoft.com/office/drawing/2014/main" id="{1896B356-1F3C-124E-9F3C-F26190E83B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 hidden="1">
            <a:extLst>
              <a:ext uri="{FF2B5EF4-FFF2-40B4-BE49-F238E27FC236}">
                <a16:creationId xmlns:a16="http://schemas.microsoft.com/office/drawing/2014/main" id="{BA034C70-CE74-7E4C-A42B-E80CE5A72F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0FDE18F-3BF4-B047-B325-63B8317AAA44}"/>
              </a:ext>
            </a:extLst>
          </p:cNvPr>
          <p:cNvGrpSpPr/>
          <p:nvPr userDrawn="1"/>
        </p:nvGrpSpPr>
        <p:grpSpPr>
          <a:xfrm>
            <a:off x="0" y="-1"/>
            <a:ext cx="12192000" cy="381000"/>
            <a:chOff x="0" y="6172200"/>
            <a:chExt cx="12192000" cy="381000"/>
          </a:xfrm>
        </p:grpSpPr>
        <p:sp>
          <p:nvSpPr>
            <p:cNvPr id="39" name="Base Line Band">
              <a:extLst>
                <a:ext uri="{FF2B5EF4-FFF2-40B4-BE49-F238E27FC236}">
                  <a16:creationId xmlns:a16="http://schemas.microsoft.com/office/drawing/2014/main" id="{2EDA10E0-C954-6F49-9DFF-E77B568E9710}"/>
                </a:ext>
              </a:extLst>
            </p:cNvPr>
            <p:cNvSpPr/>
            <p:nvPr/>
          </p:nvSpPr>
          <p:spPr>
            <a:xfrm>
              <a:off x="0" y="6172200"/>
              <a:ext cx="12192000" cy="381000"/>
            </a:xfrm>
            <a:custGeom>
              <a:avLst/>
              <a:gdLst>
                <a:gd name="connsiteX0" fmla="*/ 11401299 w 12192000"/>
                <a:gd name="connsiteY0" fmla="*/ 0 h 381000"/>
                <a:gd name="connsiteX1" fmla="*/ 12192000 w 12192000"/>
                <a:gd name="connsiteY1" fmla="*/ 0 h 381000"/>
                <a:gd name="connsiteX2" fmla="*/ 12192000 w 12192000"/>
                <a:gd name="connsiteY2" fmla="*/ 381000 h 381000"/>
                <a:gd name="connsiteX3" fmla="*/ 11401299 w 12192000"/>
                <a:gd name="connsiteY3" fmla="*/ 381000 h 381000"/>
                <a:gd name="connsiteX4" fmla="*/ 11225149 w 12192000"/>
                <a:gd name="connsiteY4" fmla="*/ 0 h 381000"/>
                <a:gd name="connsiteX5" fmla="*/ 11313224 w 12192000"/>
                <a:gd name="connsiteY5" fmla="*/ 0 h 381000"/>
                <a:gd name="connsiteX6" fmla="*/ 11313224 w 12192000"/>
                <a:gd name="connsiteY6" fmla="*/ 381000 h 381000"/>
                <a:gd name="connsiteX7" fmla="*/ 11225149 w 12192000"/>
                <a:gd name="connsiteY7" fmla="*/ 381000 h 381000"/>
                <a:gd name="connsiteX8" fmla="*/ 11048999 w 12192000"/>
                <a:gd name="connsiteY8" fmla="*/ 0 h 381000"/>
                <a:gd name="connsiteX9" fmla="*/ 11137074 w 12192000"/>
                <a:gd name="connsiteY9" fmla="*/ 0 h 381000"/>
                <a:gd name="connsiteX10" fmla="*/ 11137074 w 12192000"/>
                <a:gd name="connsiteY10" fmla="*/ 381000 h 381000"/>
                <a:gd name="connsiteX11" fmla="*/ 11048999 w 12192000"/>
                <a:gd name="connsiteY11" fmla="*/ 381000 h 381000"/>
                <a:gd name="connsiteX12" fmla="*/ 0 w 12192000"/>
                <a:gd name="connsiteY12" fmla="*/ 0 h 381000"/>
                <a:gd name="connsiteX13" fmla="*/ 10960924 w 12192000"/>
                <a:gd name="connsiteY13" fmla="*/ 0 h 381000"/>
                <a:gd name="connsiteX14" fmla="*/ 10960924 w 12192000"/>
                <a:gd name="connsiteY14" fmla="*/ 381000 h 381000"/>
                <a:gd name="connsiteX15" fmla="*/ 0 w 12192000"/>
                <a:gd name="connsiteY15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381000">
                  <a:moveTo>
                    <a:pt x="11401299" y="0"/>
                  </a:moveTo>
                  <a:lnTo>
                    <a:pt x="12192000" y="0"/>
                  </a:lnTo>
                  <a:lnTo>
                    <a:pt x="12192000" y="381000"/>
                  </a:lnTo>
                  <a:lnTo>
                    <a:pt x="11401299" y="381000"/>
                  </a:lnTo>
                  <a:close/>
                  <a:moveTo>
                    <a:pt x="11225149" y="0"/>
                  </a:moveTo>
                  <a:lnTo>
                    <a:pt x="11313224" y="0"/>
                  </a:lnTo>
                  <a:lnTo>
                    <a:pt x="11313224" y="381000"/>
                  </a:lnTo>
                  <a:lnTo>
                    <a:pt x="11225149" y="381000"/>
                  </a:lnTo>
                  <a:close/>
                  <a:moveTo>
                    <a:pt x="11048999" y="0"/>
                  </a:moveTo>
                  <a:lnTo>
                    <a:pt x="11137074" y="0"/>
                  </a:lnTo>
                  <a:lnTo>
                    <a:pt x="11137074" y="381000"/>
                  </a:lnTo>
                  <a:lnTo>
                    <a:pt x="11048999" y="381000"/>
                  </a:lnTo>
                  <a:close/>
                  <a:moveTo>
                    <a:pt x="0" y="0"/>
                  </a:moveTo>
                  <a:lnTo>
                    <a:pt x="10960924" y="0"/>
                  </a:lnTo>
                  <a:lnTo>
                    <a:pt x="10960924" y="381000"/>
                  </a:lnTo>
                  <a:lnTo>
                    <a:pt x="0" y="381000"/>
                  </a:lnTo>
                  <a:close/>
                </a:path>
              </a:pathLst>
            </a:custGeom>
            <a:solidFill>
              <a:srgbClr val="242C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242C7D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1DC20D9-EF56-E545-BD53-9DC0E99716DD}"/>
                </a:ext>
              </a:extLst>
            </p:cNvPr>
            <p:cNvSpPr/>
            <p:nvPr/>
          </p:nvSpPr>
          <p:spPr>
            <a:xfrm>
              <a:off x="11489374" y="6172200"/>
              <a:ext cx="88075" cy="381000"/>
            </a:xfrm>
            <a:prstGeom prst="rect">
              <a:avLst/>
            </a:prstGeom>
            <a:solidFill>
              <a:srgbClr val="FDDA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47B351E-5133-9F45-A633-9AACE6721516}"/>
              </a:ext>
            </a:extLst>
          </p:cNvPr>
          <p:cNvSpPr txBox="1"/>
          <p:nvPr userDrawn="1"/>
        </p:nvSpPr>
        <p:spPr>
          <a:xfrm>
            <a:off x="381000" y="67388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err="1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fourthpurpose.org</a:t>
            </a:r>
            <a:endParaRPr lang="en-US" sz="1000" b="0" i="0" dirty="0">
              <a:solidFill>
                <a:schemeClr val="bg1"/>
              </a:solidFill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094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pos="7680" userDrawn="1">
          <p15:clr>
            <a:srgbClr val="F26B43"/>
          </p15:clr>
        </p15:guide>
        <p15:guide id="5" pos="3792" userDrawn="1">
          <p15:clr>
            <a:srgbClr val="F26B43"/>
          </p15:clr>
        </p15:guide>
        <p15:guide id="8" orient="horz" pos="4080" userDrawn="1">
          <p15:clr>
            <a:srgbClr val="F26B43"/>
          </p15:clr>
        </p15:guide>
        <p15:guide id="9" orient="horz" pos="2208" userDrawn="1">
          <p15:clr>
            <a:srgbClr val="F26B43"/>
          </p15:clr>
        </p15:guide>
        <p15:guide id="10" pos="240" userDrawn="1">
          <p15:clr>
            <a:srgbClr val="F26B43"/>
          </p15:clr>
        </p15:guide>
        <p15:guide id="11" pos="7440" userDrawn="1">
          <p15:clr>
            <a:srgbClr val="F26B43"/>
          </p15:clr>
        </p15:guide>
        <p15:guide id="12" orient="horz" pos="2304" userDrawn="1">
          <p15:clr>
            <a:srgbClr val="F26B43"/>
          </p15:clr>
        </p15:guide>
        <p15:guide id="13" pos="3888" userDrawn="1">
          <p15:clr>
            <a:srgbClr val="F26B43"/>
          </p15:clr>
        </p15:guide>
        <p15:guide id="14" pos="2688" userDrawn="1">
          <p15:clr>
            <a:srgbClr val="F26B43"/>
          </p15:clr>
        </p15:guide>
        <p15:guide id="15" pos="2592" userDrawn="1">
          <p15:clr>
            <a:srgbClr val="F26B43"/>
          </p15:clr>
        </p15:guide>
        <p15:guide id="16" pos="1344" userDrawn="1">
          <p15:clr>
            <a:srgbClr val="F26B43"/>
          </p15:clr>
        </p15:guide>
        <p15:guide id="17" pos="1440" userDrawn="1">
          <p15:clr>
            <a:srgbClr val="F26B43"/>
          </p15:clr>
        </p15:guide>
        <p15:guide id="18" pos="4992" userDrawn="1">
          <p15:clr>
            <a:srgbClr val="F26B43"/>
          </p15:clr>
        </p15:guide>
        <p15:guide id="19" pos="5088" userDrawn="1">
          <p15:clr>
            <a:srgbClr val="F26B43"/>
          </p15:clr>
        </p15:guide>
        <p15:guide id="20" pos="6336" userDrawn="1">
          <p15:clr>
            <a:srgbClr val="F26B43"/>
          </p15:clr>
        </p15:guide>
        <p15:guide id="21" pos="6240" userDrawn="1">
          <p15:clr>
            <a:srgbClr val="F26B43"/>
          </p15:clr>
        </p15:guide>
        <p15:guide id="22" orient="horz" pos="1680" userDrawn="1">
          <p15:clr>
            <a:srgbClr val="F26B43"/>
          </p15:clr>
        </p15:guide>
        <p15:guide id="23" orient="horz" pos="1584" userDrawn="1">
          <p15:clr>
            <a:srgbClr val="F26B43"/>
          </p15:clr>
        </p15:guide>
        <p15:guide id="24" orient="horz" pos="1056" userDrawn="1">
          <p15:clr>
            <a:srgbClr val="F26B43"/>
          </p15:clr>
        </p15:guide>
        <p15:guide id="25" orient="horz" pos="960" userDrawn="1">
          <p15:clr>
            <a:srgbClr val="F26B43"/>
          </p15:clr>
        </p15:guide>
        <p15:guide id="26" orient="horz" pos="2832" userDrawn="1">
          <p15:clr>
            <a:srgbClr val="F26B43"/>
          </p15:clr>
        </p15:guide>
        <p15:guide id="27" orient="horz" pos="2928" userDrawn="1">
          <p15:clr>
            <a:srgbClr val="F26B43"/>
          </p15:clr>
        </p15:guide>
        <p15:guide id="28" orient="horz" pos="3456" userDrawn="1">
          <p15:clr>
            <a:srgbClr val="F26B43"/>
          </p15:clr>
        </p15:guide>
        <p15:guide id="29" orient="horz" pos="355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hidden="1">
            <a:extLst>
              <a:ext uri="{FF2B5EF4-FFF2-40B4-BE49-F238E27FC236}">
                <a16:creationId xmlns:a16="http://schemas.microsoft.com/office/drawing/2014/main" id="{1896B356-1F3C-124E-9F3C-F26190E83B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 hidden="1">
            <a:extLst>
              <a:ext uri="{FF2B5EF4-FFF2-40B4-BE49-F238E27FC236}">
                <a16:creationId xmlns:a16="http://schemas.microsoft.com/office/drawing/2014/main" id="{BA034C70-CE74-7E4C-A42B-E80CE5A72F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0FDE18F-3BF4-B047-B325-63B8317AAA44}"/>
              </a:ext>
            </a:extLst>
          </p:cNvPr>
          <p:cNvGrpSpPr/>
          <p:nvPr userDrawn="1"/>
        </p:nvGrpSpPr>
        <p:grpSpPr>
          <a:xfrm>
            <a:off x="0" y="304800"/>
            <a:ext cx="12192000" cy="381000"/>
            <a:chOff x="0" y="6172200"/>
            <a:chExt cx="12192000" cy="381000"/>
          </a:xfrm>
        </p:grpSpPr>
        <p:sp>
          <p:nvSpPr>
            <p:cNvPr id="39" name="Base Line Band">
              <a:extLst>
                <a:ext uri="{FF2B5EF4-FFF2-40B4-BE49-F238E27FC236}">
                  <a16:creationId xmlns:a16="http://schemas.microsoft.com/office/drawing/2014/main" id="{2EDA10E0-C954-6F49-9DFF-E77B568E9710}"/>
                </a:ext>
              </a:extLst>
            </p:cNvPr>
            <p:cNvSpPr/>
            <p:nvPr/>
          </p:nvSpPr>
          <p:spPr>
            <a:xfrm>
              <a:off x="0" y="6172200"/>
              <a:ext cx="12192000" cy="381000"/>
            </a:xfrm>
            <a:custGeom>
              <a:avLst/>
              <a:gdLst>
                <a:gd name="connsiteX0" fmla="*/ 11401299 w 12192000"/>
                <a:gd name="connsiteY0" fmla="*/ 0 h 381000"/>
                <a:gd name="connsiteX1" fmla="*/ 12192000 w 12192000"/>
                <a:gd name="connsiteY1" fmla="*/ 0 h 381000"/>
                <a:gd name="connsiteX2" fmla="*/ 12192000 w 12192000"/>
                <a:gd name="connsiteY2" fmla="*/ 381000 h 381000"/>
                <a:gd name="connsiteX3" fmla="*/ 11401299 w 12192000"/>
                <a:gd name="connsiteY3" fmla="*/ 381000 h 381000"/>
                <a:gd name="connsiteX4" fmla="*/ 11225149 w 12192000"/>
                <a:gd name="connsiteY4" fmla="*/ 0 h 381000"/>
                <a:gd name="connsiteX5" fmla="*/ 11313224 w 12192000"/>
                <a:gd name="connsiteY5" fmla="*/ 0 h 381000"/>
                <a:gd name="connsiteX6" fmla="*/ 11313224 w 12192000"/>
                <a:gd name="connsiteY6" fmla="*/ 381000 h 381000"/>
                <a:gd name="connsiteX7" fmla="*/ 11225149 w 12192000"/>
                <a:gd name="connsiteY7" fmla="*/ 381000 h 381000"/>
                <a:gd name="connsiteX8" fmla="*/ 11048999 w 12192000"/>
                <a:gd name="connsiteY8" fmla="*/ 0 h 381000"/>
                <a:gd name="connsiteX9" fmla="*/ 11137074 w 12192000"/>
                <a:gd name="connsiteY9" fmla="*/ 0 h 381000"/>
                <a:gd name="connsiteX10" fmla="*/ 11137074 w 12192000"/>
                <a:gd name="connsiteY10" fmla="*/ 381000 h 381000"/>
                <a:gd name="connsiteX11" fmla="*/ 11048999 w 12192000"/>
                <a:gd name="connsiteY11" fmla="*/ 381000 h 381000"/>
                <a:gd name="connsiteX12" fmla="*/ 0 w 12192000"/>
                <a:gd name="connsiteY12" fmla="*/ 0 h 381000"/>
                <a:gd name="connsiteX13" fmla="*/ 10960924 w 12192000"/>
                <a:gd name="connsiteY13" fmla="*/ 0 h 381000"/>
                <a:gd name="connsiteX14" fmla="*/ 10960924 w 12192000"/>
                <a:gd name="connsiteY14" fmla="*/ 381000 h 381000"/>
                <a:gd name="connsiteX15" fmla="*/ 0 w 12192000"/>
                <a:gd name="connsiteY15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381000">
                  <a:moveTo>
                    <a:pt x="11401299" y="0"/>
                  </a:moveTo>
                  <a:lnTo>
                    <a:pt x="12192000" y="0"/>
                  </a:lnTo>
                  <a:lnTo>
                    <a:pt x="12192000" y="381000"/>
                  </a:lnTo>
                  <a:lnTo>
                    <a:pt x="11401299" y="381000"/>
                  </a:lnTo>
                  <a:close/>
                  <a:moveTo>
                    <a:pt x="11225149" y="0"/>
                  </a:moveTo>
                  <a:lnTo>
                    <a:pt x="11313224" y="0"/>
                  </a:lnTo>
                  <a:lnTo>
                    <a:pt x="11313224" y="381000"/>
                  </a:lnTo>
                  <a:lnTo>
                    <a:pt x="11225149" y="381000"/>
                  </a:lnTo>
                  <a:close/>
                  <a:moveTo>
                    <a:pt x="11048999" y="0"/>
                  </a:moveTo>
                  <a:lnTo>
                    <a:pt x="11137074" y="0"/>
                  </a:lnTo>
                  <a:lnTo>
                    <a:pt x="11137074" y="381000"/>
                  </a:lnTo>
                  <a:lnTo>
                    <a:pt x="11048999" y="381000"/>
                  </a:lnTo>
                  <a:close/>
                  <a:moveTo>
                    <a:pt x="0" y="0"/>
                  </a:moveTo>
                  <a:lnTo>
                    <a:pt x="10960924" y="0"/>
                  </a:lnTo>
                  <a:lnTo>
                    <a:pt x="10960924" y="381000"/>
                  </a:lnTo>
                  <a:lnTo>
                    <a:pt x="0" y="381000"/>
                  </a:lnTo>
                  <a:close/>
                </a:path>
              </a:pathLst>
            </a:custGeom>
            <a:solidFill>
              <a:srgbClr val="242C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242C7D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1DC20D9-EF56-E545-BD53-9DC0E99716DD}"/>
                </a:ext>
              </a:extLst>
            </p:cNvPr>
            <p:cNvSpPr/>
            <p:nvPr/>
          </p:nvSpPr>
          <p:spPr>
            <a:xfrm>
              <a:off x="11489374" y="6172200"/>
              <a:ext cx="88075" cy="381000"/>
            </a:xfrm>
            <a:prstGeom prst="rect">
              <a:avLst/>
            </a:prstGeom>
            <a:solidFill>
              <a:srgbClr val="FDDA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FFCCA76-517D-4E49-B38C-AF75E42D6024}"/>
              </a:ext>
            </a:extLst>
          </p:cNvPr>
          <p:cNvSpPr txBox="1"/>
          <p:nvPr userDrawn="1"/>
        </p:nvSpPr>
        <p:spPr>
          <a:xfrm>
            <a:off x="381000" y="372189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err="1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fourthpurpose.org</a:t>
            </a:r>
            <a:endParaRPr lang="en-US" sz="1000" b="0" i="0" dirty="0">
              <a:solidFill>
                <a:schemeClr val="bg1"/>
              </a:solidFill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3988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pos="7680" userDrawn="1">
          <p15:clr>
            <a:srgbClr val="F26B43"/>
          </p15:clr>
        </p15:guide>
        <p15:guide id="5" pos="3792" userDrawn="1">
          <p15:clr>
            <a:srgbClr val="F26B43"/>
          </p15:clr>
        </p15:guide>
        <p15:guide id="8" orient="horz" pos="4080" userDrawn="1">
          <p15:clr>
            <a:srgbClr val="F26B43"/>
          </p15:clr>
        </p15:guide>
        <p15:guide id="9" orient="horz" pos="2208" userDrawn="1">
          <p15:clr>
            <a:srgbClr val="F26B43"/>
          </p15:clr>
        </p15:guide>
        <p15:guide id="10" pos="240" userDrawn="1">
          <p15:clr>
            <a:srgbClr val="F26B43"/>
          </p15:clr>
        </p15:guide>
        <p15:guide id="11" pos="7440" userDrawn="1">
          <p15:clr>
            <a:srgbClr val="F26B43"/>
          </p15:clr>
        </p15:guide>
        <p15:guide id="12" orient="horz" pos="2304" userDrawn="1">
          <p15:clr>
            <a:srgbClr val="F26B43"/>
          </p15:clr>
        </p15:guide>
        <p15:guide id="13" pos="3888" userDrawn="1">
          <p15:clr>
            <a:srgbClr val="F26B43"/>
          </p15:clr>
        </p15:guide>
        <p15:guide id="14" pos="2688" userDrawn="1">
          <p15:clr>
            <a:srgbClr val="F26B43"/>
          </p15:clr>
        </p15:guide>
        <p15:guide id="15" pos="2592" userDrawn="1">
          <p15:clr>
            <a:srgbClr val="F26B43"/>
          </p15:clr>
        </p15:guide>
        <p15:guide id="16" pos="1344" userDrawn="1">
          <p15:clr>
            <a:srgbClr val="F26B43"/>
          </p15:clr>
        </p15:guide>
        <p15:guide id="17" pos="1440" userDrawn="1">
          <p15:clr>
            <a:srgbClr val="F26B43"/>
          </p15:clr>
        </p15:guide>
        <p15:guide id="18" pos="4992" userDrawn="1">
          <p15:clr>
            <a:srgbClr val="F26B43"/>
          </p15:clr>
        </p15:guide>
        <p15:guide id="19" pos="5088" userDrawn="1">
          <p15:clr>
            <a:srgbClr val="F26B43"/>
          </p15:clr>
        </p15:guide>
        <p15:guide id="20" pos="6336" userDrawn="1">
          <p15:clr>
            <a:srgbClr val="F26B43"/>
          </p15:clr>
        </p15:guide>
        <p15:guide id="21" pos="6240" userDrawn="1">
          <p15:clr>
            <a:srgbClr val="F26B43"/>
          </p15:clr>
        </p15:guide>
        <p15:guide id="22" orient="horz" pos="1680" userDrawn="1">
          <p15:clr>
            <a:srgbClr val="F26B43"/>
          </p15:clr>
        </p15:guide>
        <p15:guide id="23" orient="horz" pos="1584" userDrawn="1">
          <p15:clr>
            <a:srgbClr val="F26B43"/>
          </p15:clr>
        </p15:guide>
        <p15:guide id="24" orient="horz" pos="1056" userDrawn="1">
          <p15:clr>
            <a:srgbClr val="F26B43"/>
          </p15:clr>
        </p15:guide>
        <p15:guide id="25" orient="horz" pos="960" userDrawn="1">
          <p15:clr>
            <a:srgbClr val="F26B43"/>
          </p15:clr>
        </p15:guide>
        <p15:guide id="26" orient="horz" pos="2832" userDrawn="1">
          <p15:clr>
            <a:srgbClr val="F26B43"/>
          </p15:clr>
        </p15:guide>
        <p15:guide id="27" orient="horz" pos="2928" userDrawn="1">
          <p15:clr>
            <a:srgbClr val="F26B43"/>
          </p15:clr>
        </p15:guide>
        <p15:guide id="28" orient="horz" pos="3456" userDrawn="1">
          <p15:clr>
            <a:srgbClr val="F26B43"/>
          </p15:clr>
        </p15:guide>
        <p15:guide id="29" orient="horz" pos="355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hidden="1">
            <a:extLst>
              <a:ext uri="{FF2B5EF4-FFF2-40B4-BE49-F238E27FC236}">
                <a16:creationId xmlns:a16="http://schemas.microsoft.com/office/drawing/2014/main" id="{1896B356-1F3C-124E-9F3C-F26190E83B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 hidden="1">
            <a:extLst>
              <a:ext uri="{FF2B5EF4-FFF2-40B4-BE49-F238E27FC236}">
                <a16:creationId xmlns:a16="http://schemas.microsoft.com/office/drawing/2014/main" id="{BA034C70-CE74-7E4C-A42B-E80CE5A72F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1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pos="7680" userDrawn="1">
          <p15:clr>
            <a:srgbClr val="F26B43"/>
          </p15:clr>
        </p15:guide>
        <p15:guide id="5" pos="3792" userDrawn="1">
          <p15:clr>
            <a:srgbClr val="F26B43"/>
          </p15:clr>
        </p15:guide>
        <p15:guide id="8" orient="horz" pos="4080" userDrawn="1">
          <p15:clr>
            <a:srgbClr val="F26B43"/>
          </p15:clr>
        </p15:guide>
        <p15:guide id="9" orient="horz" pos="2208" userDrawn="1">
          <p15:clr>
            <a:srgbClr val="F26B43"/>
          </p15:clr>
        </p15:guide>
        <p15:guide id="10" pos="240" userDrawn="1">
          <p15:clr>
            <a:srgbClr val="F26B43"/>
          </p15:clr>
        </p15:guide>
        <p15:guide id="11" pos="7440" userDrawn="1">
          <p15:clr>
            <a:srgbClr val="F26B43"/>
          </p15:clr>
        </p15:guide>
        <p15:guide id="12" orient="horz" pos="2304" userDrawn="1">
          <p15:clr>
            <a:srgbClr val="F26B43"/>
          </p15:clr>
        </p15:guide>
        <p15:guide id="13" pos="3888" userDrawn="1">
          <p15:clr>
            <a:srgbClr val="F26B43"/>
          </p15:clr>
        </p15:guide>
        <p15:guide id="14" pos="2688" userDrawn="1">
          <p15:clr>
            <a:srgbClr val="F26B43"/>
          </p15:clr>
        </p15:guide>
        <p15:guide id="15" pos="2592" userDrawn="1">
          <p15:clr>
            <a:srgbClr val="F26B43"/>
          </p15:clr>
        </p15:guide>
        <p15:guide id="16" pos="1344" userDrawn="1">
          <p15:clr>
            <a:srgbClr val="F26B43"/>
          </p15:clr>
        </p15:guide>
        <p15:guide id="17" pos="1440" userDrawn="1">
          <p15:clr>
            <a:srgbClr val="F26B43"/>
          </p15:clr>
        </p15:guide>
        <p15:guide id="18" pos="4992" userDrawn="1">
          <p15:clr>
            <a:srgbClr val="F26B43"/>
          </p15:clr>
        </p15:guide>
        <p15:guide id="19" pos="5088" userDrawn="1">
          <p15:clr>
            <a:srgbClr val="F26B43"/>
          </p15:clr>
        </p15:guide>
        <p15:guide id="20" pos="6336" userDrawn="1">
          <p15:clr>
            <a:srgbClr val="F26B43"/>
          </p15:clr>
        </p15:guide>
        <p15:guide id="21" pos="6240" userDrawn="1">
          <p15:clr>
            <a:srgbClr val="F26B43"/>
          </p15:clr>
        </p15:guide>
        <p15:guide id="22" orient="horz" pos="1680" userDrawn="1">
          <p15:clr>
            <a:srgbClr val="F26B43"/>
          </p15:clr>
        </p15:guide>
        <p15:guide id="23" orient="horz" pos="1584" userDrawn="1">
          <p15:clr>
            <a:srgbClr val="F26B43"/>
          </p15:clr>
        </p15:guide>
        <p15:guide id="24" orient="horz" pos="1056" userDrawn="1">
          <p15:clr>
            <a:srgbClr val="F26B43"/>
          </p15:clr>
        </p15:guide>
        <p15:guide id="25" orient="horz" pos="960" userDrawn="1">
          <p15:clr>
            <a:srgbClr val="F26B43"/>
          </p15:clr>
        </p15:guide>
        <p15:guide id="26" orient="horz" pos="2832" userDrawn="1">
          <p15:clr>
            <a:srgbClr val="F26B43"/>
          </p15:clr>
        </p15:guide>
        <p15:guide id="27" orient="horz" pos="2928" userDrawn="1">
          <p15:clr>
            <a:srgbClr val="F26B43"/>
          </p15:clr>
        </p15:guide>
        <p15:guide id="28" orient="horz" pos="3456" userDrawn="1">
          <p15:clr>
            <a:srgbClr val="F26B43"/>
          </p15:clr>
        </p15:guide>
        <p15:guide id="29" orient="horz" pos="355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hidden="1">
            <a:extLst>
              <a:ext uri="{FF2B5EF4-FFF2-40B4-BE49-F238E27FC236}">
                <a16:creationId xmlns:a16="http://schemas.microsoft.com/office/drawing/2014/main" id="{1896B356-1F3C-124E-9F3C-F26190E83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 hidden="1">
            <a:extLst>
              <a:ext uri="{FF2B5EF4-FFF2-40B4-BE49-F238E27FC236}">
                <a16:creationId xmlns:a16="http://schemas.microsoft.com/office/drawing/2014/main" id="{BA034C70-CE74-7E4C-A42B-E80CE5A72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7F4A92-68FC-F64A-9661-D6C5973417C5}"/>
              </a:ext>
            </a:extLst>
          </p:cNvPr>
          <p:cNvSpPr txBox="1"/>
          <p:nvPr userDrawn="1"/>
        </p:nvSpPr>
        <p:spPr>
          <a:xfrm>
            <a:off x="304800" y="323671"/>
            <a:ext cx="10591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spc="-150" dirty="0">
                <a:solidFill>
                  <a:srgbClr val="242C7D"/>
                </a:solidFill>
                <a:latin typeface="Bebas Neue Bold" pitchFamily="2" charset="77"/>
              </a:rPr>
              <a:t>Title Scale Goes Here—70pt tight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3412C9-7961-E24A-89BF-5F8A4247D0C5}"/>
              </a:ext>
            </a:extLst>
          </p:cNvPr>
          <p:cNvSpPr txBox="1"/>
          <p:nvPr userDrawn="1"/>
        </p:nvSpPr>
        <p:spPr>
          <a:xfrm>
            <a:off x="253621" y="1881426"/>
            <a:ext cx="6781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spc="-300" dirty="0">
                <a:solidFill>
                  <a:srgbClr val="242C7D"/>
                </a:solidFill>
                <a:latin typeface="Poppins Light" pitchFamily="2" charset="77"/>
                <a:cs typeface="Poppins Light" pitchFamily="2" charset="77"/>
              </a:rPr>
              <a:t>Header 1—50pt normal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9DDBF8-C0C6-0D4F-8603-64AD0A704E89}"/>
              </a:ext>
            </a:extLst>
          </p:cNvPr>
          <p:cNvSpPr txBox="1"/>
          <p:nvPr userDrawn="1"/>
        </p:nvSpPr>
        <p:spPr>
          <a:xfrm>
            <a:off x="253621" y="3063728"/>
            <a:ext cx="6477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spc="-150" dirty="0">
                <a:solidFill>
                  <a:srgbClr val="242C7D"/>
                </a:solidFill>
                <a:latin typeface="Poppins" pitchFamily="2" charset="77"/>
                <a:cs typeface="Poppins" pitchFamily="2" charset="77"/>
              </a:rPr>
              <a:t>Header 2—35pt “tight”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0F0C7B-DAA3-0D4C-9EB6-F781EB78344E}"/>
              </a:ext>
            </a:extLst>
          </p:cNvPr>
          <p:cNvSpPr txBox="1"/>
          <p:nvPr userDrawn="1"/>
        </p:nvSpPr>
        <p:spPr>
          <a:xfrm>
            <a:off x="253621" y="4154670"/>
            <a:ext cx="6477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solidFill>
                  <a:srgbClr val="242C7D"/>
                </a:solidFill>
                <a:latin typeface="Merriweather" pitchFamily="2" charset="77"/>
              </a:rPr>
              <a:t>Body Content—25pt “normal”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633BE2-118F-3C4E-AF7C-52F51E6F1036}"/>
              </a:ext>
            </a:extLst>
          </p:cNvPr>
          <p:cNvSpPr txBox="1"/>
          <p:nvPr userDrawn="1"/>
        </p:nvSpPr>
        <p:spPr>
          <a:xfrm>
            <a:off x="286352" y="5280624"/>
            <a:ext cx="3828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solidFill>
                  <a:srgbClr val="242C7D"/>
                </a:solidFill>
                <a:latin typeface="Poppins" pitchFamily="2" charset="77"/>
                <a:cs typeface="Poppins" pitchFamily="2" charset="77"/>
              </a:rPr>
              <a:t>Small Details—15pt normal</a:t>
            </a:r>
          </a:p>
        </p:txBody>
      </p:sp>
    </p:spTree>
    <p:extLst>
      <p:ext uri="{BB962C8B-B14F-4D97-AF65-F5344CB8AC3E}">
        <p14:creationId xmlns:p14="http://schemas.microsoft.com/office/powerpoint/2010/main" val="293491367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pos="7680" userDrawn="1">
          <p15:clr>
            <a:srgbClr val="F26B43"/>
          </p15:clr>
        </p15:guide>
        <p15:guide id="5" pos="3792" userDrawn="1">
          <p15:clr>
            <a:srgbClr val="F26B43"/>
          </p15:clr>
        </p15:guide>
        <p15:guide id="8" orient="horz" pos="4080" userDrawn="1">
          <p15:clr>
            <a:srgbClr val="F26B43"/>
          </p15:clr>
        </p15:guide>
        <p15:guide id="9" orient="horz" pos="2208" userDrawn="1">
          <p15:clr>
            <a:srgbClr val="F26B43"/>
          </p15:clr>
        </p15:guide>
        <p15:guide id="10" pos="240" userDrawn="1">
          <p15:clr>
            <a:srgbClr val="F26B43"/>
          </p15:clr>
        </p15:guide>
        <p15:guide id="11" pos="7440" userDrawn="1">
          <p15:clr>
            <a:srgbClr val="F26B43"/>
          </p15:clr>
        </p15:guide>
        <p15:guide id="12" orient="horz" pos="2304" userDrawn="1">
          <p15:clr>
            <a:srgbClr val="F26B43"/>
          </p15:clr>
        </p15:guide>
        <p15:guide id="13" pos="3888" userDrawn="1">
          <p15:clr>
            <a:srgbClr val="F26B43"/>
          </p15:clr>
        </p15:guide>
        <p15:guide id="14" pos="2688" userDrawn="1">
          <p15:clr>
            <a:srgbClr val="F26B43"/>
          </p15:clr>
        </p15:guide>
        <p15:guide id="15" pos="2592" userDrawn="1">
          <p15:clr>
            <a:srgbClr val="F26B43"/>
          </p15:clr>
        </p15:guide>
        <p15:guide id="16" pos="1344" userDrawn="1">
          <p15:clr>
            <a:srgbClr val="F26B43"/>
          </p15:clr>
        </p15:guide>
        <p15:guide id="17" pos="1440" userDrawn="1">
          <p15:clr>
            <a:srgbClr val="F26B43"/>
          </p15:clr>
        </p15:guide>
        <p15:guide id="18" pos="4992" userDrawn="1">
          <p15:clr>
            <a:srgbClr val="F26B43"/>
          </p15:clr>
        </p15:guide>
        <p15:guide id="19" pos="5088" userDrawn="1">
          <p15:clr>
            <a:srgbClr val="F26B43"/>
          </p15:clr>
        </p15:guide>
        <p15:guide id="20" pos="6336" userDrawn="1">
          <p15:clr>
            <a:srgbClr val="F26B43"/>
          </p15:clr>
        </p15:guide>
        <p15:guide id="21" pos="6240" userDrawn="1">
          <p15:clr>
            <a:srgbClr val="F26B43"/>
          </p15:clr>
        </p15:guide>
        <p15:guide id="22" orient="horz" pos="1680" userDrawn="1">
          <p15:clr>
            <a:srgbClr val="F26B43"/>
          </p15:clr>
        </p15:guide>
        <p15:guide id="23" orient="horz" pos="1584" userDrawn="1">
          <p15:clr>
            <a:srgbClr val="F26B43"/>
          </p15:clr>
        </p15:guide>
        <p15:guide id="24" orient="horz" pos="1056" userDrawn="1">
          <p15:clr>
            <a:srgbClr val="F26B43"/>
          </p15:clr>
        </p15:guide>
        <p15:guide id="25" orient="horz" pos="960" userDrawn="1">
          <p15:clr>
            <a:srgbClr val="F26B43"/>
          </p15:clr>
        </p15:guide>
        <p15:guide id="26" orient="horz" pos="2832" userDrawn="1">
          <p15:clr>
            <a:srgbClr val="F26B43"/>
          </p15:clr>
        </p15:guide>
        <p15:guide id="27" orient="horz" pos="2928" userDrawn="1">
          <p15:clr>
            <a:srgbClr val="F26B43"/>
          </p15:clr>
        </p15:guide>
        <p15:guide id="28" orient="horz" pos="3456" userDrawn="1">
          <p15:clr>
            <a:srgbClr val="F26B43"/>
          </p15:clr>
        </p15:guide>
        <p15:guide id="29" orient="horz" pos="35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2927E44-302A-1448-960C-CE213FEC5CD5}"/>
              </a:ext>
            </a:extLst>
          </p:cNvPr>
          <p:cNvSpPr/>
          <p:nvPr/>
        </p:nvSpPr>
        <p:spPr>
          <a:xfrm>
            <a:off x="-3656" y="0"/>
            <a:ext cx="12192000" cy="6858000"/>
          </a:xfrm>
          <a:prstGeom prst="rect">
            <a:avLst/>
          </a:prstGeom>
          <a:solidFill>
            <a:srgbClr val="97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A7A637-E6D2-1B4E-8EA9-D6CF1821162B}"/>
              </a:ext>
            </a:extLst>
          </p:cNvPr>
          <p:cNvSpPr txBox="1"/>
          <p:nvPr/>
        </p:nvSpPr>
        <p:spPr>
          <a:xfrm>
            <a:off x="228600" y="1695861"/>
            <a:ext cx="6858000" cy="4276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500"/>
              </a:lnSpc>
            </a:pPr>
            <a:r>
              <a:rPr lang="en-US" sz="12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bas Neue Bold" pitchFamily="2" charset="77"/>
              </a:rPr>
              <a:t>PA </a:t>
            </a:r>
          </a:p>
          <a:p>
            <a:pPr>
              <a:lnSpc>
                <a:spcPts val="10500"/>
              </a:lnSpc>
            </a:pPr>
            <a:r>
              <a:rPr lang="en-US" sz="12500" b="1" i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bas Neue Bold" pitchFamily="2" charset="77"/>
              </a:rPr>
              <a:t>Chaplains</a:t>
            </a:r>
          </a:p>
          <a:p>
            <a:pPr>
              <a:lnSpc>
                <a:spcPts val="10500"/>
              </a:lnSpc>
            </a:pPr>
            <a:r>
              <a:rPr lang="en-US" sz="12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ebas Neue Bold" pitchFamily="2" charset="77"/>
              </a:rPr>
              <a:t>Conference</a:t>
            </a:r>
            <a:endParaRPr lang="en-US" sz="12500" b="1" i="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bas Neue Bol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5D0C3-554F-5649-A341-1D9BD92290FC}"/>
              </a:ext>
            </a:extLst>
          </p:cNvPr>
          <p:cNvSpPr txBox="1"/>
          <p:nvPr/>
        </p:nvSpPr>
        <p:spPr>
          <a:xfrm>
            <a:off x="304800" y="6239590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282828"/>
                </a:solidFill>
                <a:latin typeface="Poppins Light" pitchFamily="2" charset="77"/>
                <a:cs typeface="Poppins Light" pitchFamily="2" charset="77"/>
              </a:rPr>
              <a:t>Kristi Miller Anderson, PhD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FA398-B445-0F45-9BF3-F419992B1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44" y="990600"/>
            <a:ext cx="5181600" cy="518160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5EA1B73-4536-5329-6818-CB615FB36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4826"/>
            <a:ext cx="3028000" cy="9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DDFA474-F150-9103-865E-493C50E1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51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975292F1-69F7-607F-42D0-918DDE49A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7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68E2141-CC0D-38D5-7DF5-E6E348FC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57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E554D8F-655A-18B6-08B9-5810448A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24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B8DFA2C-CC76-1A45-0D30-398AFCCA6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35329545-71F0-8929-F1E6-43E9E1BE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64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88E3A72-C5AE-423E-819B-3AD10DF11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78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FD8EBFB-F69F-16CE-22FE-998E6560B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62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160657A-6919-56D7-EDEA-C600C7946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98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078EB09-C7AE-3901-A738-73F4AF0C6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4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46C9520-7058-A84A-9F2E-BA23D3EC88B0}"/>
              </a:ext>
            </a:extLst>
          </p:cNvPr>
          <p:cNvSpPr txBox="1"/>
          <p:nvPr/>
        </p:nvSpPr>
        <p:spPr>
          <a:xfrm>
            <a:off x="304800" y="1229348"/>
            <a:ext cx="3810000" cy="1971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b="1" i="0" dirty="0">
                <a:solidFill>
                  <a:srgbClr val="97D700"/>
                </a:solidFill>
                <a:latin typeface="Bebas Neue Bold" pitchFamily="2" charset="77"/>
              </a:rPr>
              <a:t>Where do I</a:t>
            </a:r>
          </a:p>
          <a:p>
            <a:pPr>
              <a:lnSpc>
                <a:spcPts val="7000"/>
              </a:lnSpc>
            </a:pPr>
            <a:r>
              <a:rPr lang="en-US" sz="8000" b="1" dirty="0">
                <a:solidFill>
                  <a:srgbClr val="97D700"/>
                </a:solidFill>
                <a:latin typeface="Bebas Neue Bold" pitchFamily="2" charset="77"/>
              </a:rPr>
              <a:t>Fit In?</a:t>
            </a:r>
            <a:endParaRPr lang="en-US" sz="8000" b="1" i="0" dirty="0">
              <a:solidFill>
                <a:srgbClr val="97D700"/>
              </a:solidFill>
              <a:latin typeface="Bebas Neue Bold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9A722-DAA3-1646-8297-46A9FD312BB6}"/>
              </a:ext>
            </a:extLst>
          </p:cNvPr>
          <p:cNvSpPr txBox="1"/>
          <p:nvPr/>
        </p:nvSpPr>
        <p:spPr>
          <a:xfrm>
            <a:off x="6071937" y="10668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erriweather" pitchFamily="2" charset="77"/>
              </a:rPr>
              <a:t>Do you have a seat at the table?</a:t>
            </a:r>
          </a:p>
          <a:p>
            <a:r>
              <a:rPr lang="en-US" sz="2000" dirty="0">
                <a:latin typeface="Merriweather" pitchFamily="2" charset="77"/>
              </a:rPr>
              <a:t>Is your voice heard among corrections leaders?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4ABE4-27A6-1446-9830-7776C1FADDB6}"/>
              </a:ext>
            </a:extLst>
          </p:cNvPr>
          <p:cNvSpPr txBox="1"/>
          <p:nvPr/>
        </p:nvSpPr>
        <p:spPr>
          <a:xfrm>
            <a:off x="6096000" y="2592288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erriweather" pitchFamily="2" charset="77"/>
              </a:rPr>
              <a:t>My Journey (and disclaimers)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B5896-6DC3-C94B-B9B0-F47AC86FC343}"/>
              </a:ext>
            </a:extLst>
          </p:cNvPr>
          <p:cNvSpPr txBox="1"/>
          <p:nvPr/>
        </p:nvSpPr>
        <p:spPr>
          <a:xfrm>
            <a:off x="6096000" y="38100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erriweather" pitchFamily="2" charset="77"/>
              </a:rPr>
              <a:t>Your Journey</a:t>
            </a:r>
          </a:p>
          <a:p>
            <a:r>
              <a:rPr lang="en-US" sz="2000" dirty="0">
                <a:latin typeface="Merriweather" pitchFamily="2" charset="77"/>
              </a:rPr>
              <a:t>We are the People of Purpose and Hope</a:t>
            </a:r>
          </a:p>
        </p:txBody>
      </p:sp>
    </p:spTree>
    <p:extLst>
      <p:ext uri="{BB962C8B-B14F-4D97-AF65-F5344CB8AC3E}">
        <p14:creationId xmlns:p14="http://schemas.microsoft.com/office/powerpoint/2010/main" val="2343115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F7BE54B-BE1F-4017-85D7-5B7746C37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76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99DB5901-27BD-33AB-186C-3805E5D7E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21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FA82A26-57F5-C4F9-CEB0-E5A16889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65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605BDACA-F452-E9F4-88F6-8AB96CD84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62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644403A0-7727-A3BF-C583-53AC0B9A9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32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032F7D7-4CF9-2CBA-EAB1-30A98FAE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97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C7EEC87-3044-0AC3-9F42-16838F6D3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43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urth_purpose_micro_lessons_-_burnout (720p).mp4" descr="fourth_purpose_micro_lessons_-_burnout (720p).mp4">
            <a:hlinkClick r:id="" action="ppaction://media"/>
            <a:extLst>
              <a:ext uri="{FF2B5EF4-FFF2-40B4-BE49-F238E27FC236}">
                <a16:creationId xmlns:a16="http://schemas.microsoft.com/office/drawing/2014/main" id="{D3158DB7-5F9D-3F78-5A80-A9489C9A21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7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2149C35-68A1-0FB9-B796-F2AAE48E2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30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46C9520-7058-A84A-9F2E-BA23D3EC88B0}"/>
              </a:ext>
            </a:extLst>
          </p:cNvPr>
          <p:cNvSpPr txBox="1"/>
          <p:nvPr/>
        </p:nvSpPr>
        <p:spPr>
          <a:xfrm>
            <a:off x="304800" y="1246066"/>
            <a:ext cx="4267200" cy="1073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b="1" i="0" dirty="0">
                <a:solidFill>
                  <a:srgbClr val="97D700"/>
                </a:solidFill>
                <a:latin typeface="Bebas Neue Bold" pitchFamily="2" charset="77"/>
              </a:rPr>
              <a:t>Reflection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737FC-EDC6-F14C-BA9A-5C7EDB3E1A7E}"/>
              </a:ext>
            </a:extLst>
          </p:cNvPr>
          <p:cNvSpPr txBox="1"/>
          <p:nvPr/>
        </p:nvSpPr>
        <p:spPr>
          <a:xfrm>
            <a:off x="6172200" y="609600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82828"/>
                </a:solidFill>
                <a:latin typeface="Merriweather" pitchFamily="2" charset="77"/>
              </a:rPr>
              <a:t>How has your prison chaplaincy job changed you? Reflect on the positives and negatives.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DEEEB-639A-1343-BF3E-71765E1DCEE1}"/>
              </a:ext>
            </a:extLst>
          </p:cNvPr>
          <p:cNvSpPr txBox="1"/>
          <p:nvPr/>
        </p:nvSpPr>
        <p:spPr>
          <a:xfrm>
            <a:off x="6172200" y="1879937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82828"/>
                </a:solidFill>
                <a:latin typeface="Merriweather" pitchFamily="2" charset="77"/>
              </a:rPr>
              <a:t>What is your attitude toward self-care? </a:t>
            </a:r>
          </a:p>
          <a:p>
            <a:r>
              <a:rPr lang="en-US" sz="2000" dirty="0">
                <a:solidFill>
                  <a:srgbClr val="282828"/>
                </a:solidFill>
                <a:latin typeface="Merriweather" pitchFamily="2" charset="77"/>
              </a:rPr>
              <a:t>Do you see it as a personal weakness, or a humble acceptance of your own humanity?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7E249-F8D3-8942-80CA-A68FC81083C9}"/>
              </a:ext>
            </a:extLst>
          </p:cNvPr>
          <p:cNvSpPr txBox="1"/>
          <p:nvPr/>
        </p:nvSpPr>
        <p:spPr>
          <a:xfrm>
            <a:off x="6175248" y="3183692"/>
            <a:ext cx="571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82828"/>
                </a:solidFill>
                <a:latin typeface="Merriweather" pitchFamily="2" charset="77"/>
              </a:rPr>
              <a:t>What interventions do you need to put into practice to help/prevent burnout?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C8EC1-9C4B-954D-B69D-FD1AA2D049BD}"/>
              </a:ext>
            </a:extLst>
          </p:cNvPr>
          <p:cNvSpPr txBox="1"/>
          <p:nvPr/>
        </p:nvSpPr>
        <p:spPr>
          <a:xfrm>
            <a:off x="6163056" y="4318337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82828"/>
                </a:solidFill>
                <a:latin typeface="Merriweather" pitchFamily="2" charset="77"/>
              </a:rPr>
              <a:t>Recognizing the stages of burnout in others should help build empathy.</a:t>
            </a:r>
          </a:p>
        </p:txBody>
      </p:sp>
      <p:pic>
        <p:nvPicPr>
          <p:cNvPr id="10" name="Picture 9" descr="A green and black logo&#10;&#10;Description automatically generated">
            <a:extLst>
              <a:ext uri="{FF2B5EF4-FFF2-40B4-BE49-F238E27FC236}">
                <a16:creationId xmlns:a16="http://schemas.microsoft.com/office/drawing/2014/main" id="{666DC378-D586-75A1-8B1E-B9AAD0254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00" y="3302000"/>
            <a:ext cx="406400" cy="355600"/>
          </a:xfrm>
          <a:prstGeom prst="rect">
            <a:avLst/>
          </a:prstGeom>
        </p:spPr>
      </p:pic>
      <p:pic>
        <p:nvPicPr>
          <p:cNvPr id="13" name="Picture 12" descr="A green and black logo&#10;&#10;Description automatically generated">
            <a:extLst>
              <a:ext uri="{FF2B5EF4-FFF2-40B4-BE49-F238E27FC236}">
                <a16:creationId xmlns:a16="http://schemas.microsoft.com/office/drawing/2014/main" id="{F80A480D-3051-FAB2-AC68-D41C203D2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4445000"/>
            <a:ext cx="406400" cy="355600"/>
          </a:xfrm>
          <a:prstGeom prst="rect">
            <a:avLst/>
          </a:prstGeom>
        </p:spPr>
      </p:pic>
      <p:pic>
        <p:nvPicPr>
          <p:cNvPr id="15" name="Picture 14" descr="A green and black logo&#10;&#10;Description automatically generated">
            <a:extLst>
              <a:ext uri="{FF2B5EF4-FFF2-40B4-BE49-F238E27FC236}">
                <a16:creationId xmlns:a16="http://schemas.microsoft.com/office/drawing/2014/main" id="{2104066E-38C5-90C0-0CC0-C14714EDE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711200"/>
            <a:ext cx="406400" cy="355600"/>
          </a:xfrm>
          <a:prstGeom prst="rect">
            <a:avLst/>
          </a:prstGeom>
        </p:spPr>
      </p:pic>
      <p:pic>
        <p:nvPicPr>
          <p:cNvPr id="17" name="Picture 16" descr="A green and black logo&#10;&#10;Description automatically generated">
            <a:extLst>
              <a:ext uri="{FF2B5EF4-FFF2-40B4-BE49-F238E27FC236}">
                <a16:creationId xmlns:a16="http://schemas.microsoft.com/office/drawing/2014/main" id="{593E8054-0B69-104E-0D08-679D7C839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100" y="1964491"/>
            <a:ext cx="393700" cy="35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6E3ACE-8DEF-68CF-6200-83AA56841186}"/>
              </a:ext>
            </a:extLst>
          </p:cNvPr>
          <p:cNvSpPr txBox="1"/>
          <p:nvPr/>
        </p:nvSpPr>
        <p:spPr>
          <a:xfrm>
            <a:off x="390144" y="4343400"/>
            <a:ext cx="3877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solidFill>
                  <a:srgbClr val="282828"/>
                </a:solidFill>
                <a:latin typeface="Merriweather" pitchFamily="2" charset="77"/>
              </a:rPr>
              <a:t>Fill me up, so that I may overflow on to others love, grace, and mercy.</a:t>
            </a:r>
          </a:p>
          <a:p>
            <a:endParaRPr lang="en-US" sz="2000" dirty="0">
              <a:solidFill>
                <a:srgbClr val="282828"/>
              </a:solidFill>
              <a:latin typeface="Merriweath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22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46C9520-7058-A84A-9F2E-BA23D3EC88B0}"/>
              </a:ext>
            </a:extLst>
          </p:cNvPr>
          <p:cNvSpPr txBox="1"/>
          <p:nvPr/>
        </p:nvSpPr>
        <p:spPr>
          <a:xfrm>
            <a:off x="304800" y="1254748"/>
            <a:ext cx="4800600" cy="1971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b="1" i="0" dirty="0">
                <a:solidFill>
                  <a:srgbClr val="97D700"/>
                </a:solidFill>
                <a:latin typeface="Bebas Neue Bold" pitchFamily="2" charset="77"/>
              </a:rPr>
              <a:t>First, A look</a:t>
            </a:r>
          </a:p>
          <a:p>
            <a:pPr>
              <a:lnSpc>
                <a:spcPts val="7000"/>
              </a:lnSpc>
            </a:pPr>
            <a:r>
              <a:rPr lang="en-US" sz="8000" b="1" dirty="0">
                <a:solidFill>
                  <a:srgbClr val="97D700"/>
                </a:solidFill>
                <a:latin typeface="Bebas Neue Bold" pitchFamily="2" charset="77"/>
              </a:rPr>
              <a:t>Within</a:t>
            </a:r>
            <a:endParaRPr lang="en-US" sz="8000" b="1" i="0" dirty="0">
              <a:solidFill>
                <a:srgbClr val="97D700"/>
              </a:solidFill>
              <a:latin typeface="Bebas Neue 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903C4-2C7A-1045-9DC5-58C4C85841A7}"/>
              </a:ext>
            </a:extLst>
          </p:cNvPr>
          <p:cNvSpPr txBox="1"/>
          <p:nvPr/>
        </p:nvSpPr>
        <p:spPr>
          <a:xfrm>
            <a:off x="2133600" y="3125212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erriweather" pitchFamily="2" charset="77"/>
              </a:rPr>
              <a:t>“Man Know Thyself.” </a:t>
            </a:r>
          </a:p>
          <a:p>
            <a:pPr algn="ctr"/>
            <a:endParaRPr lang="en-US" sz="2000" dirty="0">
              <a:latin typeface="Merriweather" pitchFamily="2" charset="77"/>
            </a:endParaRPr>
          </a:p>
          <a:p>
            <a:pPr algn="ctr"/>
            <a:r>
              <a:rPr lang="en-US" sz="1600" dirty="0">
                <a:latin typeface="Merriweather" pitchFamily="2" charset="77"/>
              </a:rPr>
              <a:t>Socrates, when asked to reduce all philosophical commands, </a:t>
            </a:r>
          </a:p>
          <a:p>
            <a:pPr algn="ctr"/>
            <a:r>
              <a:rPr lang="en-US" sz="1600" dirty="0">
                <a:latin typeface="Merriweather" pitchFamily="2" charset="77"/>
              </a:rPr>
              <a:t>circa 440BC</a:t>
            </a:r>
          </a:p>
          <a:p>
            <a:pPr algn="ctr"/>
            <a:endParaRPr lang="en-US" sz="2000" dirty="0">
              <a:latin typeface="Merriweather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F5D91-BC4B-694A-8958-281A5405351C}"/>
              </a:ext>
            </a:extLst>
          </p:cNvPr>
          <p:cNvSpPr txBox="1"/>
          <p:nvPr/>
        </p:nvSpPr>
        <p:spPr>
          <a:xfrm>
            <a:off x="6324600" y="3125212"/>
            <a:ext cx="373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erriweather" pitchFamily="2" charset="77"/>
                <a:cs typeface="Poppins" pitchFamily="2" charset="77"/>
              </a:rPr>
              <a:t>“Our wisdom, in so far as it ought to be deemed true and solid Wisdom, consists almost entirely of two parts: the knowledge of God and the of ourselves.” </a:t>
            </a:r>
          </a:p>
          <a:p>
            <a:pPr algn="ctr"/>
            <a:endParaRPr lang="en-US" sz="2000" dirty="0">
              <a:latin typeface="Merriweather" pitchFamily="2" charset="77"/>
              <a:cs typeface="Poppins" pitchFamily="2" charset="77"/>
            </a:endParaRPr>
          </a:p>
          <a:p>
            <a:pPr algn="ctr"/>
            <a:r>
              <a:rPr lang="en-US" sz="1600" dirty="0">
                <a:latin typeface="Merriweather" pitchFamily="2" charset="77"/>
                <a:cs typeface="Poppins" pitchFamily="2" charset="77"/>
              </a:rPr>
              <a:t>John Calvin, Institutes of the Christian Religion, 1536</a:t>
            </a:r>
          </a:p>
          <a:p>
            <a:pPr algn="ctr"/>
            <a:endParaRPr lang="en-US" sz="2000" dirty="0">
              <a:latin typeface="Merriweather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522B6-2CD9-CFF9-C139-0E44046CB155}"/>
              </a:ext>
            </a:extLst>
          </p:cNvPr>
          <p:cNvSpPr txBox="1"/>
          <p:nvPr/>
        </p:nvSpPr>
        <p:spPr>
          <a:xfrm>
            <a:off x="8340022" y="1043841"/>
            <a:ext cx="3481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latin typeface="Poppins" pitchFamily="2" charset="77"/>
                <a:cs typeface="Poppins" pitchFamily="2" charset="77"/>
              </a:rPr>
              <a:t>The Importance of</a:t>
            </a:r>
          </a:p>
          <a:p>
            <a:pPr algn="r"/>
            <a:r>
              <a:rPr lang="en-US" sz="2000" i="1" dirty="0">
                <a:latin typeface="Poppins" pitchFamily="2" charset="77"/>
                <a:cs typeface="Poppins" pitchFamily="2" charset="77"/>
              </a:rPr>
              <a:t>Self Care</a:t>
            </a:r>
            <a:endParaRPr lang="en-US" sz="2000" i="1" dirty="0">
              <a:latin typeface="Poppins ExtraLight" pitchFamily="2" charset="77"/>
              <a:cs typeface="Poppins ExtraLight" pitchFamily="2" charset="77"/>
            </a:endParaRPr>
          </a:p>
          <a:p>
            <a:pPr algn="r"/>
            <a:endParaRPr lang="en-US" sz="2000" i="1" dirty="0">
              <a:latin typeface="Poppins ExtraLight" pitchFamily="2" charset="77"/>
              <a:cs typeface="Poppi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1812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2927E44-302A-1448-960C-CE213FEC5C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A7A637-E6D2-1B4E-8EA9-D6CF1821162B}"/>
              </a:ext>
            </a:extLst>
          </p:cNvPr>
          <p:cNvSpPr txBox="1"/>
          <p:nvPr/>
        </p:nvSpPr>
        <p:spPr>
          <a:xfrm>
            <a:off x="228600" y="2286000"/>
            <a:ext cx="72390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12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ebas Neue Bold" pitchFamily="2" charset="77"/>
              </a:rPr>
              <a:t>Thank you</a:t>
            </a:r>
            <a:r>
              <a:rPr lang="en-US" sz="12500" b="1" dirty="0">
                <a:solidFill>
                  <a:srgbClr val="282828"/>
                </a:solidFill>
                <a:latin typeface="Bebas Neue Bold" pitchFamily="2" charset="77"/>
              </a:rPr>
              <a:t>!</a:t>
            </a:r>
            <a:endParaRPr lang="en-US" sz="12500" b="1" i="0" dirty="0">
              <a:solidFill>
                <a:srgbClr val="282828"/>
              </a:solidFill>
              <a:latin typeface="Bebas Neue 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E582CC-2D50-DF46-9EE9-B738E00D3C21}"/>
              </a:ext>
            </a:extLst>
          </p:cNvPr>
          <p:cNvSpPr txBox="1"/>
          <p:nvPr/>
        </p:nvSpPr>
        <p:spPr>
          <a:xfrm>
            <a:off x="304799" y="5039261"/>
            <a:ext cx="5636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err="1">
                <a:solidFill>
                  <a:srgbClr val="282828"/>
                </a:solidFill>
                <a:latin typeface="Poppins" pitchFamily="2" charset="77"/>
                <a:cs typeface="Poppins" pitchFamily="2" charset="77"/>
              </a:rPr>
              <a:t>kristimilleranderson@gmail.com</a:t>
            </a:r>
            <a:endParaRPr lang="en-US" dirty="0">
              <a:solidFill>
                <a:srgbClr val="282828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US" dirty="0">
                <a:solidFill>
                  <a:srgbClr val="282828"/>
                </a:solidFill>
                <a:latin typeface="Poppins" pitchFamily="2" charset="77"/>
                <a:cs typeface="Poppins" pitchFamily="2" charset="77"/>
              </a:rPr>
              <a:t>225.439.0019</a:t>
            </a:r>
          </a:p>
          <a:p>
            <a:endParaRPr lang="en-US" dirty="0">
              <a:solidFill>
                <a:srgbClr val="282828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7545F-E5CE-9D48-A571-4C1AB947BE2A}"/>
              </a:ext>
            </a:extLst>
          </p:cNvPr>
          <p:cNvSpPr txBox="1"/>
          <p:nvPr/>
        </p:nvSpPr>
        <p:spPr>
          <a:xfrm>
            <a:off x="10442121" y="-3673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B53E615-9BF9-E945-A7FF-9690614B1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36" y="4023254"/>
            <a:ext cx="2979964" cy="81949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6433A236-3F70-50DB-C258-C5D63BB4D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94826"/>
            <a:ext cx="3028000" cy="976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3B32F4-2B94-B1D3-273D-ACED95527DC5}"/>
              </a:ext>
            </a:extLst>
          </p:cNvPr>
          <p:cNvSpPr txBox="1"/>
          <p:nvPr/>
        </p:nvSpPr>
        <p:spPr>
          <a:xfrm>
            <a:off x="304800" y="6239590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282828"/>
                </a:solidFill>
                <a:latin typeface="Poppins Light" pitchFamily="2" charset="77"/>
                <a:cs typeface="Poppins Light" pitchFamily="2" charset="77"/>
              </a:rPr>
              <a:t>Kristi Miller Anderson, PhD</a:t>
            </a:r>
          </a:p>
        </p:txBody>
      </p:sp>
    </p:spTree>
    <p:extLst>
      <p:ext uri="{BB962C8B-B14F-4D97-AF65-F5344CB8AC3E}">
        <p14:creationId xmlns:p14="http://schemas.microsoft.com/office/powerpoint/2010/main" val="4174293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46C9520-7058-A84A-9F2E-BA23D3EC88B0}"/>
              </a:ext>
            </a:extLst>
          </p:cNvPr>
          <p:cNvSpPr txBox="1"/>
          <p:nvPr/>
        </p:nvSpPr>
        <p:spPr>
          <a:xfrm>
            <a:off x="304800" y="1246066"/>
            <a:ext cx="3967480" cy="2868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b="1" i="0" dirty="0">
                <a:solidFill>
                  <a:srgbClr val="97D700"/>
                </a:solidFill>
                <a:latin typeface="Bebas Neue Bold" pitchFamily="2" charset="77"/>
              </a:rPr>
              <a:t>Overview</a:t>
            </a:r>
          </a:p>
          <a:p>
            <a:pPr>
              <a:lnSpc>
                <a:spcPts val="7000"/>
              </a:lnSpc>
            </a:pPr>
            <a:r>
              <a:rPr lang="en-US" sz="8000" b="1" dirty="0">
                <a:solidFill>
                  <a:srgbClr val="97D700"/>
                </a:solidFill>
                <a:latin typeface="Bebas Neue Bold" pitchFamily="2" charset="77"/>
              </a:rPr>
              <a:t>Of</a:t>
            </a:r>
          </a:p>
          <a:p>
            <a:pPr>
              <a:lnSpc>
                <a:spcPts val="7000"/>
              </a:lnSpc>
            </a:pPr>
            <a:r>
              <a:rPr lang="en-US" sz="8000" b="1" i="0" dirty="0">
                <a:solidFill>
                  <a:srgbClr val="97D700"/>
                </a:solidFill>
                <a:latin typeface="Bebas Neue Bold" pitchFamily="2" charset="77"/>
              </a:rPr>
              <a:t>Sessions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737FC-EDC6-F14C-BA9A-5C7EDB3E1A7E}"/>
              </a:ext>
            </a:extLst>
          </p:cNvPr>
          <p:cNvSpPr txBox="1"/>
          <p:nvPr/>
        </p:nvSpPr>
        <p:spPr>
          <a:xfrm>
            <a:off x="6172200" y="9144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82828"/>
                </a:solidFill>
                <a:latin typeface="Merriweather" pitchFamily="2" charset="77"/>
              </a:rPr>
              <a:t>Correctional Staff Wellness:</a:t>
            </a:r>
          </a:p>
          <a:p>
            <a:r>
              <a:rPr lang="en-US" sz="2000" b="1" dirty="0">
                <a:solidFill>
                  <a:srgbClr val="282828"/>
                </a:solidFill>
                <a:latin typeface="Merriweather" pitchFamily="2" charset="77"/>
              </a:rPr>
              <a:t>A Look Within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DEEEB-639A-1343-BF3E-71765E1DCEE1}"/>
              </a:ext>
            </a:extLst>
          </p:cNvPr>
          <p:cNvSpPr txBox="1"/>
          <p:nvPr/>
        </p:nvSpPr>
        <p:spPr>
          <a:xfrm>
            <a:off x="6172200" y="2049046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erriweather" pitchFamily="2" charset="77"/>
              </a:rPr>
              <a:t>Correctional Staff Wellness: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erriweather" pitchFamily="2" charset="77"/>
              </a:rPr>
              <a:t>A Chaplain’s 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7E249-F8D3-8942-80CA-A68FC81083C9}"/>
              </a:ext>
            </a:extLst>
          </p:cNvPr>
          <p:cNvSpPr txBox="1"/>
          <p:nvPr/>
        </p:nvSpPr>
        <p:spPr>
          <a:xfrm>
            <a:off x="6175248" y="3183692"/>
            <a:ext cx="571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erriweather" pitchFamily="2" charset="77"/>
              </a:rPr>
              <a:t>Desistance Theory: Chaplain as Gateway for Community Prosocial Influences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C8EC1-9C4B-954D-B69D-FD1AA2D049BD}"/>
              </a:ext>
            </a:extLst>
          </p:cNvPr>
          <p:cNvSpPr txBox="1"/>
          <p:nvPr/>
        </p:nvSpPr>
        <p:spPr>
          <a:xfrm>
            <a:off x="6163056" y="4318337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erriweather" pitchFamily="2" charset="77"/>
              </a:rPr>
              <a:t>Desistance Theory: Chaplain as Coach for Prosocial Behaviors / Attitudes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Merriweather" pitchFamily="2" charset="77"/>
            </a:endParaRPr>
          </a:p>
        </p:txBody>
      </p:sp>
      <p:pic>
        <p:nvPicPr>
          <p:cNvPr id="10" name="Picture 9" descr="A green and black logo&#10;&#10;Description automatically generated">
            <a:extLst>
              <a:ext uri="{FF2B5EF4-FFF2-40B4-BE49-F238E27FC236}">
                <a16:creationId xmlns:a16="http://schemas.microsoft.com/office/drawing/2014/main" id="{666DC378-D586-75A1-8B1E-B9AAD0254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00" y="3302000"/>
            <a:ext cx="406400" cy="355600"/>
          </a:xfrm>
          <a:prstGeom prst="rect">
            <a:avLst/>
          </a:prstGeom>
        </p:spPr>
      </p:pic>
      <p:pic>
        <p:nvPicPr>
          <p:cNvPr id="13" name="Picture 12" descr="A green and black logo&#10;&#10;Description automatically generated">
            <a:extLst>
              <a:ext uri="{FF2B5EF4-FFF2-40B4-BE49-F238E27FC236}">
                <a16:creationId xmlns:a16="http://schemas.microsoft.com/office/drawing/2014/main" id="{F80A480D-3051-FAB2-AC68-D41C203D2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4445000"/>
            <a:ext cx="406400" cy="355600"/>
          </a:xfrm>
          <a:prstGeom prst="rect">
            <a:avLst/>
          </a:prstGeom>
        </p:spPr>
      </p:pic>
      <p:pic>
        <p:nvPicPr>
          <p:cNvPr id="15" name="Picture 14" descr="A green and black logo&#10;&#10;Description automatically generated">
            <a:extLst>
              <a:ext uri="{FF2B5EF4-FFF2-40B4-BE49-F238E27FC236}">
                <a16:creationId xmlns:a16="http://schemas.microsoft.com/office/drawing/2014/main" id="{2104066E-38C5-90C0-0CC0-C14714EDE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1016000"/>
            <a:ext cx="406400" cy="355600"/>
          </a:xfrm>
          <a:prstGeom prst="rect">
            <a:avLst/>
          </a:prstGeom>
        </p:spPr>
      </p:pic>
      <p:pic>
        <p:nvPicPr>
          <p:cNvPr id="17" name="Picture 16" descr="A green and black logo&#10;&#10;Description automatically generated">
            <a:extLst>
              <a:ext uri="{FF2B5EF4-FFF2-40B4-BE49-F238E27FC236}">
                <a16:creationId xmlns:a16="http://schemas.microsoft.com/office/drawing/2014/main" id="{593E8054-0B69-104E-0D08-679D7C839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100" y="2133600"/>
            <a:ext cx="393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01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861CF-071A-6093-617B-4DDEE523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55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42D02B6-5435-5317-F9D2-1F3D2CB2E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14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CAC9C7-20C3-97DC-CD7D-D22EA909031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15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7A1853C-E443-BDFF-35A8-61F44AC86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9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A560AAF-54CB-3AA1-F6B6-3A1C7137C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86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</TotalTime>
  <Words>259</Words>
  <Application>Microsoft Office PowerPoint</Application>
  <PresentationFormat>Widescreen</PresentationFormat>
  <Paragraphs>43</Paragraphs>
  <Slides>30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1</vt:i4>
      </vt:variant>
    </vt:vector>
  </HeadingPairs>
  <TitlesOfParts>
    <vt:vector size="44" baseType="lpstr">
      <vt:lpstr>Arial</vt:lpstr>
      <vt:lpstr>Bebas Neue Bold</vt:lpstr>
      <vt:lpstr>Calibri</vt:lpstr>
      <vt:lpstr>Merriweather</vt:lpstr>
      <vt:lpstr>Poppins</vt:lpstr>
      <vt:lpstr>Poppins ExtraLight</vt:lpstr>
      <vt:lpstr>Poppins Light</vt:lpstr>
      <vt:lpstr>Office Theme</vt:lpstr>
      <vt:lpstr>1_Office Theme</vt:lpstr>
      <vt:lpstr>2_Office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Webinar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Garner</dc:creator>
  <cp:lastModifiedBy>Very Rev. Matthew Baum</cp:lastModifiedBy>
  <cp:revision>77</cp:revision>
  <cp:lastPrinted>2022-08-25T12:38:05Z</cp:lastPrinted>
  <dcterms:created xsi:type="dcterms:W3CDTF">2022-08-22T16:34:53Z</dcterms:created>
  <dcterms:modified xsi:type="dcterms:W3CDTF">2023-08-30T12:29:49Z</dcterms:modified>
</cp:coreProperties>
</file>